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" name="Shape 4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ællesskab – Udvikling – Glæde – Engagement"/>
          <p:cNvSpPr txBox="1"/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algn="ctr" defTabSz="457200">
              <a:lnSpc>
                <a:spcPct val="120000"/>
              </a:lnSpc>
              <a:defRPr b="0" sz="200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4" name="Presentation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Presentation Title</a:t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ody Level One…"/>
          <p:cNvSpPr txBox="1"/>
          <p:nvPr>
            <p:ph type="body" idx="1" hasCustomPrompt="1"/>
          </p:nvPr>
        </p:nvSpPr>
        <p:spPr>
          <a:xfrm>
            <a:off x="698500" y="4419600"/>
            <a:ext cx="11607800" cy="4823763"/>
          </a:xfrm>
          <a:prstGeom prst="rect">
            <a:avLst/>
          </a:prstGeom>
        </p:spPr>
        <p:txBody>
          <a:bodyPr/>
          <a:lstStyle>
            <a:lvl1pPr marL="381000" indent="-3810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000"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762000" indent="-3810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000"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143000" indent="-3810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000"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524000" indent="-3810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000"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1905000" indent="-3810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000">
                <a:latin typeface="Raleway Medium"/>
                <a:ea typeface="Raleway Medium"/>
                <a:cs typeface="Raleway Medium"/>
                <a:sym typeface="Raleway Medium"/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3" name="Slide Title"/>
          <p:cNvSpPr txBox="1"/>
          <p:nvPr>
            <p:ph type="title" hasCustomPrompt="1"/>
          </p:nvPr>
        </p:nvSpPr>
        <p:spPr>
          <a:xfrm>
            <a:off x="698500" y="1837266"/>
            <a:ext cx="11607800" cy="1725173"/>
          </a:xfrm>
          <a:prstGeom prst="rect">
            <a:avLst/>
          </a:prstGeom>
        </p:spPr>
        <p:txBody>
          <a:bodyPr anchor="t"/>
          <a:lstStyle>
            <a:lvl1pPr algn="l">
              <a:defRPr spc="-343" sz="17200">
                <a:solidFill>
                  <a:srgbClr val="000000"/>
                </a:solidFill>
              </a:defRPr>
            </a:lvl1pPr>
          </a:lstStyle>
          <a:p>
            <a:pPr/>
            <a:r>
              <a:t>Slide Title</a:t>
            </a:r>
          </a:p>
        </p:txBody>
      </p:sp>
      <p:pic>
        <p:nvPicPr>
          <p:cNvPr id="24" name="FC Skanderborg logo.png" descr="FC Skanderborg 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0193" y="344629"/>
            <a:ext cx="1266754" cy="1189114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Fællesskab – Udvikling – Glæde – Engagement"/>
          <p:cNvSpPr txBox="1"/>
          <p:nvPr/>
        </p:nvSpPr>
        <p:spPr>
          <a:xfrm>
            <a:off x="698500" y="9127388"/>
            <a:ext cx="1160780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defTabSz="457200">
              <a:lnSpc>
                <a:spcPct val="120000"/>
              </a:lnSpc>
              <a:defRPr sz="2000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</a:lstStyle>
          <a:p>
            <a:pPr/>
            <a:r>
              <a:t>Fællesskab – Udvikling – Glæde – Engagement</a:t>
            </a:r>
          </a:p>
        </p:txBody>
      </p:sp>
      <p:sp>
        <p:nvSpPr>
          <p:cNvPr id="26" name="Slide Subtitle"/>
          <p:cNvSpPr txBox="1"/>
          <p:nvPr>
            <p:ph type="body" sz="quarter" idx="21" hasCustomPrompt="1"/>
          </p:nvPr>
        </p:nvSpPr>
        <p:spPr>
          <a:xfrm>
            <a:off x="698500" y="3381478"/>
            <a:ext cx="11607801" cy="671802"/>
          </a:xfrm>
          <a:prstGeom prst="rect">
            <a:avLst/>
          </a:prstGeom>
        </p:spPr>
        <p:txBody>
          <a:bodyPr/>
          <a:lstStyle>
            <a:lvl1pPr>
              <a:defRPr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27" name="Slide Number"/>
          <p:cNvSpPr txBox="1"/>
          <p:nvPr>
            <p:ph type="sldNum" sz="quarter" idx="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jake-nackos-C2PCa6DhlYE-unsplash.jpg"/>
          <p:cNvSpPr/>
          <p:nvPr>
            <p:ph type="pic" sz="half" idx="21"/>
          </p:nvPr>
        </p:nvSpPr>
        <p:spPr>
          <a:xfrm>
            <a:off x="6502400" y="524608"/>
            <a:ext cx="5793290" cy="86899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Body Level One…"/>
          <p:cNvSpPr txBox="1"/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>
              <a:defRPr b="0">
                <a:latin typeface="Raleway Medium"/>
                <a:ea typeface="Raleway Medium"/>
                <a:cs typeface="Raleway Medium"/>
                <a:sym typeface="Raleway Medium"/>
              </a:defRPr>
            </a:lvl1pPr>
            <a:lvl2pPr>
              <a:defRPr b="0">
                <a:latin typeface="Raleway Medium"/>
                <a:ea typeface="Raleway Medium"/>
                <a:cs typeface="Raleway Medium"/>
                <a:sym typeface="Raleway Medium"/>
              </a:defRPr>
            </a:lvl2pPr>
            <a:lvl3pPr>
              <a:defRPr b="0">
                <a:latin typeface="Raleway Medium"/>
                <a:ea typeface="Raleway Medium"/>
                <a:cs typeface="Raleway Medium"/>
                <a:sym typeface="Raleway Medium"/>
              </a:defRPr>
            </a:lvl3pPr>
            <a:lvl4pPr>
              <a:defRPr b="0">
                <a:latin typeface="Raleway Medium"/>
                <a:ea typeface="Raleway Medium"/>
                <a:cs typeface="Raleway Medium"/>
                <a:sym typeface="Raleway Medium"/>
              </a:defRPr>
            </a:lvl4pPr>
            <a:lvl5pPr>
              <a:defRPr b="0">
                <a:latin typeface="Raleway Medium"/>
                <a:ea typeface="Raleway Medium"/>
                <a:cs typeface="Raleway Medium"/>
                <a:sym typeface="Raleway Medium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6" name="Slide Title"/>
          <p:cNvSpPr txBox="1"/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/>
          <a:lstStyle>
            <a:lvl1pPr algn="l">
              <a:defRPr spc="-119" sz="6000">
                <a:solidFill>
                  <a:srgbClr val="000000"/>
                </a:solidFill>
              </a:defRPr>
            </a:lvl1pPr>
          </a:lstStyle>
          <a:p>
            <a:pPr/>
            <a:r>
              <a:t>Slide Title</a:t>
            </a:r>
          </a:p>
        </p:txBody>
      </p:sp>
      <p:pic>
        <p:nvPicPr>
          <p:cNvPr id="37" name="FC Skanderborg logo.png" descr="FC Skanderborg 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0193" y="344629"/>
            <a:ext cx="1266754" cy="1189114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Fællesskab – Udvikling – Glæde – Engagement"/>
          <p:cNvSpPr txBox="1"/>
          <p:nvPr/>
        </p:nvSpPr>
        <p:spPr>
          <a:xfrm>
            <a:off x="698500" y="9127388"/>
            <a:ext cx="1160780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defTabSz="457200">
              <a:lnSpc>
                <a:spcPct val="120000"/>
              </a:lnSpc>
              <a:defRPr sz="2000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</a:lstStyle>
          <a:p>
            <a:pPr/>
            <a:r>
              <a:t>Fællesskab – Udvikling – Glæde – Engagement</a:t>
            </a:r>
          </a:p>
        </p:txBody>
      </p:sp>
      <p:sp>
        <p:nvSpPr>
          <p:cNvPr id="39" name="Slide Number"/>
          <p:cNvSpPr txBox="1"/>
          <p:nvPr>
            <p:ph type="sldNum" sz="quarter" idx="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werpoint forside.jpg" descr="powerpoint forsid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490" y="-1222644"/>
            <a:ext cx="13079780" cy="1743970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resentation Title"/>
          <p:cNvSpPr txBox="1"/>
          <p:nvPr>
            <p:ph type="title" hasCustomPrompt="1"/>
          </p:nvPr>
        </p:nvSpPr>
        <p:spPr>
          <a:xfrm>
            <a:off x="698500" y="3080341"/>
            <a:ext cx="11609057" cy="2073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Presentation Title</a:t>
            </a:r>
          </a:p>
        </p:txBody>
      </p:sp>
      <p:pic>
        <p:nvPicPr>
          <p:cNvPr id="4" name="FC Skanderborg logo.png" descr="FC Skanderborg 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45562" y="6081295"/>
            <a:ext cx="2313676" cy="217187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Body Level One…"/>
          <p:cNvSpPr txBox="1"/>
          <p:nvPr>
            <p:ph type="body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</p:sldLayoutIdLst>
  <p:transition xmlns:p14="http://schemas.microsoft.com/office/powerpoint/2010/main" spd="med" advClick="1"/>
  <p:txStyles>
    <p:titleStyle>
      <a:lvl1pPr marL="0" marR="0" indent="0" algn="ctr" defTabSz="173393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364" strike="noStrike" sz="18200" u="none">
          <a:solidFill>
            <a:srgbClr val="FFFFFF"/>
          </a:solidFill>
          <a:uFillTx/>
          <a:latin typeface="Anton Regular"/>
          <a:ea typeface="Anton Regular"/>
          <a:cs typeface="Anton Regular"/>
          <a:sym typeface="Anton Regular"/>
        </a:defRPr>
      </a:lvl1pPr>
      <a:lvl2pPr marL="0" marR="0" indent="457200" algn="ctr" defTabSz="173393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364" strike="noStrike" sz="18200" u="none">
          <a:solidFill>
            <a:srgbClr val="FFFFFF"/>
          </a:solidFill>
          <a:uFillTx/>
          <a:latin typeface="Anton Regular"/>
          <a:ea typeface="Anton Regular"/>
          <a:cs typeface="Anton Regular"/>
          <a:sym typeface="Anton Regular"/>
        </a:defRPr>
      </a:lvl2pPr>
      <a:lvl3pPr marL="0" marR="0" indent="914400" algn="ctr" defTabSz="173393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364" strike="noStrike" sz="18200" u="none">
          <a:solidFill>
            <a:srgbClr val="FFFFFF"/>
          </a:solidFill>
          <a:uFillTx/>
          <a:latin typeface="Anton Regular"/>
          <a:ea typeface="Anton Regular"/>
          <a:cs typeface="Anton Regular"/>
          <a:sym typeface="Anton Regular"/>
        </a:defRPr>
      </a:lvl3pPr>
      <a:lvl4pPr marL="0" marR="0" indent="1371600" algn="ctr" defTabSz="173393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364" strike="noStrike" sz="18200" u="none">
          <a:solidFill>
            <a:srgbClr val="FFFFFF"/>
          </a:solidFill>
          <a:uFillTx/>
          <a:latin typeface="Anton Regular"/>
          <a:ea typeface="Anton Regular"/>
          <a:cs typeface="Anton Regular"/>
          <a:sym typeface="Anton Regular"/>
        </a:defRPr>
      </a:lvl4pPr>
      <a:lvl5pPr marL="0" marR="0" indent="1828800" algn="ctr" defTabSz="173393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364" strike="noStrike" sz="18200" u="none">
          <a:solidFill>
            <a:srgbClr val="FFFFFF"/>
          </a:solidFill>
          <a:uFillTx/>
          <a:latin typeface="Anton Regular"/>
          <a:ea typeface="Anton Regular"/>
          <a:cs typeface="Anton Regular"/>
          <a:sym typeface="Anton Regular"/>
        </a:defRPr>
      </a:lvl5pPr>
      <a:lvl6pPr marL="0" marR="0" indent="2286000" algn="ctr" defTabSz="173393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364" strike="noStrike" sz="18200" u="none">
          <a:solidFill>
            <a:srgbClr val="FFFFFF"/>
          </a:solidFill>
          <a:uFillTx/>
          <a:latin typeface="Anton Regular"/>
          <a:ea typeface="Anton Regular"/>
          <a:cs typeface="Anton Regular"/>
          <a:sym typeface="Anton Regular"/>
        </a:defRPr>
      </a:lvl6pPr>
      <a:lvl7pPr marL="0" marR="0" indent="2743200" algn="ctr" defTabSz="173393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364" strike="noStrike" sz="18200" u="none">
          <a:solidFill>
            <a:srgbClr val="FFFFFF"/>
          </a:solidFill>
          <a:uFillTx/>
          <a:latin typeface="Anton Regular"/>
          <a:ea typeface="Anton Regular"/>
          <a:cs typeface="Anton Regular"/>
          <a:sym typeface="Anton Regular"/>
        </a:defRPr>
      </a:lvl7pPr>
      <a:lvl8pPr marL="0" marR="0" indent="3200400" algn="ctr" defTabSz="173393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364" strike="noStrike" sz="18200" u="none">
          <a:solidFill>
            <a:srgbClr val="FFFFFF"/>
          </a:solidFill>
          <a:uFillTx/>
          <a:latin typeface="Anton Regular"/>
          <a:ea typeface="Anton Regular"/>
          <a:cs typeface="Anton Regular"/>
          <a:sym typeface="Anton Regular"/>
        </a:defRPr>
      </a:lvl8pPr>
      <a:lvl9pPr marL="0" marR="0" indent="3657600" algn="ctr" defTabSz="173393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364" strike="noStrike" sz="18200" u="none">
          <a:solidFill>
            <a:srgbClr val="FFFFFF"/>
          </a:solidFill>
          <a:uFillTx/>
          <a:latin typeface="Anton Regular"/>
          <a:ea typeface="Anton Regular"/>
          <a:cs typeface="Anton Regular"/>
          <a:sym typeface="Anton Regular"/>
        </a:defRPr>
      </a:lvl9pPr>
    </p:titleStyle>
    <p:bodyStyle>
      <a:lvl1pPr marL="0" marR="0" indent="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ællesskab – Udvikling – Glæde – Engagemen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Fællesskab – Udvikling – Glæde – Engagement</a:t>
            </a:r>
          </a:p>
        </p:txBody>
      </p:sp>
      <p:sp>
        <p:nvSpPr>
          <p:cNvPr id="49" name="Presentation Title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 defTabSz="1005679">
              <a:defRPr spc="-211" sz="10556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866965">
              <a:defRPr spc="-171" sz="8600"/>
            </a:pPr>
          </a:p>
        </p:txBody>
      </p:sp>
      <p:sp>
        <p:nvSpPr>
          <p:cNvPr id="53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932" r="0" b="1932"/>
          <a:stretch>
            <a:fillRect/>
          </a:stretch>
        </p:blipFill>
        <p:spPr>
          <a:xfrm>
            <a:off x="6502400" y="692534"/>
            <a:ext cx="5793290" cy="8354083"/>
          </a:xfrm>
          <a:prstGeom prst="rect">
            <a:avLst/>
          </a:prstGeom>
        </p:spPr>
      </p:pic>
      <p:sp>
        <p:nvSpPr>
          <p:cNvPr id="56" name="Slide Subtitl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